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3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216"/>
    <a:srgbClr val="0C11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4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" y="25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3E73C-E35E-45F7-975E-16D714732D2A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4D441-3858-420D-B17B-E4FC087E279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44643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4D441-3858-420D-B17B-E4FC087E279E}" type="slidenum">
              <a:rPr lang="en-KE" smtClean="0"/>
              <a:t>25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50127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4D441-3858-420D-B17B-E4FC087E279E}" type="slidenum">
              <a:rPr lang="en-KE" smtClean="0"/>
              <a:t>26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197422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4D441-3858-420D-B17B-E4FC087E279E}" type="slidenum">
              <a:rPr lang="en-KE" smtClean="0"/>
              <a:t>27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22955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4D441-3858-420D-B17B-E4FC087E279E}" type="slidenum">
              <a:rPr lang="en-KE" smtClean="0"/>
              <a:t>28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8266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4D441-3858-420D-B17B-E4FC087E279E}" type="slidenum">
              <a:rPr lang="en-KE" smtClean="0"/>
              <a:t>30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39036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4D441-3858-420D-B17B-E4FC087E279E}" type="slidenum">
              <a:rPr lang="en-KE" smtClean="0"/>
              <a:t>31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998807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4D441-3858-420D-B17B-E4FC087E279E}" type="slidenum">
              <a:rPr lang="en-KE" smtClean="0"/>
              <a:t>32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436503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FD9D6-55EE-6A71-1794-9FC5D587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51F085-83FA-7BC9-BE1E-025C0C78F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5E487-BFC4-0C2B-EE62-DF9565C2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1701-6AE0-41F8-BD25-F6D1045F4D47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897E4-EC7C-2D9B-E44B-07B9BB0C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F1594-6686-0FD1-8EB9-50ADDEDC1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483167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B1F42-0768-D92D-FCD2-1CA24C0FD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332EAD-5001-823C-2201-9C6F1BDB5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3753A-E58D-4CDA-FEA6-6D1AF6576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1701-6AE0-41F8-BD25-F6D1045F4D47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A7A2-EA8F-20F5-9C64-67011D9D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8DDA0-1492-D5C0-7024-6969755EF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69138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4F04CC-7B27-0FDB-0085-21B14332B2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EEBF81-9003-727E-84FC-104F585DE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5EA87-9EC5-8A87-4D4A-0E9D5003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1701-6AE0-41F8-BD25-F6D1045F4D47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CC6F2-3566-AC6C-A48C-799CF546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C18F-FB5C-BED5-E18C-3CDA6E28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02820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16DE6-09C6-6C87-A99A-1C3BDC1B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479D9-0632-6DD3-37E7-716987BFF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9EAF4-865F-E2DE-2D83-86DA93247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1701-6AE0-41F8-BD25-F6D1045F4D47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1FFE5-65AD-A845-2B96-358BE736B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C0785-7926-22FC-CA0F-CB21467B5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59774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85B4-3B21-E952-029D-2A0B92E3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7BF04-A5EC-7E55-9B61-63027C35D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CCA8E-02A0-07A0-B07E-DB8C94320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1701-6AE0-41F8-BD25-F6D1045F4D47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C6FD3-E468-6403-A70C-53CF4E320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6C12D-C742-A743-4E40-084E60A61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9241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E9F87-8E8C-A830-D371-DCF69CF6F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6DC15-8C40-45BC-0833-DA22F39DC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E214A-A733-C122-5564-E016FEF41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DAAA2-2289-63F2-5296-501D4E97D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1701-6AE0-41F8-BD25-F6D1045F4D47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74627-F226-3119-15B8-FA2375428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FA0BE-D789-B308-7253-CF3724596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29023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7BDA8-5F56-0E2F-ED11-D57FF1F1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5ACAF-7033-32D5-082F-614881263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B2824-A391-893A-00CF-823401AF4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70A10-2340-950D-D79D-EE3D631FD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ED1A5-E71C-F474-003B-912D085976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E31970-91F6-F991-2A69-2070125C9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1701-6AE0-41F8-BD25-F6D1045F4D47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358FAA-2376-E9D0-5A6B-6B098E7C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FBAF53-E6CD-1B75-549D-1BAD938E1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9417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7BCC-3012-5F0B-A2DC-99C6F5DB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9CD5-4438-472A-744A-24D90061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1701-6AE0-41F8-BD25-F6D1045F4D47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F1A3A-CB0C-AA99-F986-8034601B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A44C8-AFB2-CC50-D41C-6A2830C9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8875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E9547-F701-479C-45CB-D214361B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1701-6AE0-41F8-BD25-F6D1045F4D47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DB11E6-6E9C-4F82-B2DB-062C1F56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63D20-8B3F-5F7B-2240-8B02F9A2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4397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544D-9A11-7D3D-FC7F-6A033173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398CF-42DD-0A78-6B3B-9D7203FC8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13A3F-ABE1-3F45-3B7E-2F4A735C6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1C54E-1D61-EE8E-1821-B4DF27F5F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1701-6AE0-41F8-BD25-F6D1045F4D47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8D8F9-5CB4-A2A3-80B0-56B6C070D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854F7-70CA-E330-56D6-4D45BD0E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013496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B029E-39F2-5BD8-1F2E-20D5F630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950BFA-C414-3355-3B68-E182B371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FA63C-DC41-974D-6069-97490B83B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A53B6-7BEF-5E23-6A94-4C8A22F59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1701-6AE0-41F8-BD25-F6D1045F4D47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20D22-59E9-5C96-C3D6-BA031167B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D92AC-D469-51B4-2423-89A53CDD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2982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D40849-290F-5719-168D-5E01E5FDD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C2804-A58B-0213-1551-5D881A175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88C85-E76A-B707-05CB-5D8433DE3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51701-6AE0-41F8-BD25-F6D1045F4D47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E36DF-2809-E86E-52D9-F447D12D4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E151B-D1BD-D50B-01E3-709E4F486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692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BD866C-910D-9066-52A3-04F878EC9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B78874-0F9C-6A7A-F1A2-B8E19EE5DDC3}"/>
              </a:ext>
            </a:extLst>
          </p:cNvPr>
          <p:cNvSpPr txBox="1"/>
          <p:nvPr/>
        </p:nvSpPr>
        <p:spPr>
          <a:xfrm>
            <a:off x="2933700" y="4848225"/>
            <a:ext cx="6256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STARTS BLURRY</a:t>
            </a:r>
          </a:p>
          <a:p>
            <a:r>
              <a:rPr lang="en-US" b="1" dirty="0">
                <a:solidFill>
                  <a:schemeClr val="bg1"/>
                </a:solidFill>
              </a:rPr>
              <a:t>A HEART BEAT IS HEARD AS IT UNBLURS REVEALING THE IMAGE</a:t>
            </a:r>
            <a:endParaRPr lang="en-K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919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843C71-3E86-8831-5F7E-103B5C8BF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0A447E-527D-0C93-E910-C4EB268DED71}"/>
              </a:ext>
            </a:extLst>
          </p:cNvPr>
          <p:cNvSpPr txBox="1"/>
          <p:nvPr/>
        </p:nvSpPr>
        <p:spPr>
          <a:xfrm>
            <a:off x="5444532" y="4226778"/>
            <a:ext cx="1347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With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1338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A3D390-523C-19AB-E08E-AD70ECEC0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654474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C12941-41ED-99E8-5863-2E9EFCFD1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6E2A6-7CA9-5953-F73E-0BF4552A6E69}"/>
              </a:ext>
            </a:extLst>
          </p:cNvPr>
          <p:cNvSpPr txBox="1"/>
          <p:nvPr/>
        </p:nvSpPr>
        <p:spPr>
          <a:xfrm>
            <a:off x="3190875" y="704740"/>
            <a:ext cx="197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BECOMES BLURRY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54630-96F1-902E-8219-C867DC29DEE5}"/>
              </a:ext>
            </a:extLst>
          </p:cNvPr>
          <p:cNvSpPr txBox="1"/>
          <p:nvPr/>
        </p:nvSpPr>
        <p:spPr>
          <a:xfrm>
            <a:off x="5557870" y="4141053"/>
            <a:ext cx="1290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Pain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7577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079D31F-F0B6-5C69-14B4-38B17CD99D8D}"/>
              </a:ext>
            </a:extLst>
          </p:cNvPr>
          <p:cNvSpPr txBox="1"/>
          <p:nvPr/>
        </p:nvSpPr>
        <p:spPr>
          <a:xfrm>
            <a:off x="4424362" y="2990850"/>
            <a:ext cx="334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PLAY  THE START SCREEN VIDEO</a:t>
            </a:r>
            <a:endParaRPr lang="en-KE" b="1" dirty="0"/>
          </a:p>
        </p:txBody>
      </p:sp>
    </p:spTree>
    <p:extLst>
      <p:ext uri="{BB962C8B-B14F-4D97-AF65-F5344CB8AC3E}">
        <p14:creationId xmlns:p14="http://schemas.microsoft.com/office/powerpoint/2010/main" val="3672709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9C8E112-9701-947C-27B6-42B061A80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3220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449DD8-F6A3-CC98-EC6F-09A6EEC817D6}"/>
              </a:ext>
            </a:extLst>
          </p:cNvPr>
          <p:cNvSpPr txBox="1"/>
          <p:nvPr/>
        </p:nvSpPr>
        <p:spPr>
          <a:xfrm>
            <a:off x="3190875" y="704740"/>
            <a:ext cx="628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Aftyer</a:t>
            </a:r>
            <a:r>
              <a:rPr lang="en-US" b="1" dirty="0">
                <a:solidFill>
                  <a:schemeClr val="bg1"/>
                </a:solidFill>
              </a:rPr>
              <a:t> the video finishes – quickly transition between these pics</a:t>
            </a:r>
            <a:endParaRPr lang="en-K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74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729C4F-F741-2903-867F-BFA6865C3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3220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E276CB-337A-E03B-9A38-F813FDC48D1F}"/>
              </a:ext>
            </a:extLst>
          </p:cNvPr>
          <p:cNvSpPr txBox="1"/>
          <p:nvPr/>
        </p:nvSpPr>
        <p:spPr>
          <a:xfrm>
            <a:off x="5406432" y="3013501"/>
            <a:ext cx="210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Search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4476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3FDA7B-A18E-7FF0-C130-370D622BF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32206"/>
          </a:xfrm>
        </p:spPr>
      </p:pic>
    </p:spTree>
    <p:extLst>
      <p:ext uri="{BB962C8B-B14F-4D97-AF65-F5344CB8AC3E}">
        <p14:creationId xmlns:p14="http://schemas.microsoft.com/office/powerpoint/2010/main" val="43861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30B707-6852-EE08-5C84-0E5DC505C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74205"/>
            <a:ext cx="12192000" cy="82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89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0598E1-680D-D586-5E87-4703A0146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9601"/>
            <a:ext cx="12192000" cy="82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61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AB6820-FEFC-F2BD-9A56-4DB92853D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85800"/>
            <a:ext cx="12190072" cy="823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03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96A91-8B7F-F5A1-C6D4-9224D569C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E46035-B03F-A969-4130-17C4F3972EA5}"/>
              </a:ext>
            </a:extLst>
          </p:cNvPr>
          <p:cNvSpPr txBox="1"/>
          <p:nvPr/>
        </p:nvSpPr>
        <p:spPr>
          <a:xfrm>
            <a:off x="5191125" y="2924174"/>
            <a:ext cx="2419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Daughter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BC542E-3290-F10C-4F63-598F828C9891}"/>
              </a:ext>
            </a:extLst>
          </p:cNvPr>
          <p:cNvSpPr txBox="1"/>
          <p:nvPr/>
        </p:nvSpPr>
        <p:spPr>
          <a:xfrm>
            <a:off x="3187454" y="1734621"/>
            <a:ext cx="7287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Find a nice transition for text – cant find an AI voice that works so no voice</a:t>
            </a:r>
            <a:endParaRPr lang="en-K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391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F8B31A-7136-1BCE-3F30-4D6BF0649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2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11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86F542-577F-BBD8-57EA-DBD6CCC6A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0126"/>
            <a:ext cx="12192000" cy="8232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8BA494-6018-50F3-31DE-96DFC3FDFF39}"/>
              </a:ext>
            </a:extLst>
          </p:cNvPr>
          <p:cNvSpPr txBox="1"/>
          <p:nvPr/>
        </p:nvSpPr>
        <p:spPr>
          <a:xfrm>
            <a:off x="5406432" y="3013501"/>
            <a:ext cx="210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Lie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7821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86F542-577F-BBD8-57EA-DBD6CCC6A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0126"/>
            <a:ext cx="12192000" cy="82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65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E7511-8F70-2FB8-7AD8-DC9CF9094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4401"/>
            <a:ext cx="12192000" cy="82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71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5EB262-DFA5-71B7-5380-AE4A6A66C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7103"/>
            <a:ext cx="12192000" cy="82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45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B1AF9B-A47B-D2ED-DFA6-D32218095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8176"/>
            <a:ext cx="12192000" cy="8232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703E6-64AF-9209-EC16-267CD8009D4D}"/>
              </a:ext>
            </a:extLst>
          </p:cNvPr>
          <p:cNvSpPr txBox="1"/>
          <p:nvPr/>
        </p:nvSpPr>
        <p:spPr>
          <a:xfrm>
            <a:off x="5406432" y="3013501"/>
            <a:ext cx="210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Fight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8904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079D31F-F0B6-5C69-14B4-38B17CD99D8D}"/>
              </a:ext>
            </a:extLst>
          </p:cNvPr>
          <p:cNvSpPr txBox="1"/>
          <p:nvPr/>
        </p:nvSpPr>
        <p:spPr>
          <a:xfrm>
            <a:off x="4250531" y="3167390"/>
            <a:ext cx="421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FLIGHTCLIP2 0.03 – 0.07</a:t>
            </a:r>
            <a:endParaRPr lang="en-KE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4621F-C9E4-D2F1-14BB-43BF7BA81BAF}"/>
              </a:ext>
            </a:extLst>
          </p:cNvPr>
          <p:cNvSpPr txBox="1"/>
          <p:nvPr/>
        </p:nvSpPr>
        <p:spPr>
          <a:xfrm>
            <a:off x="4250531" y="3785860"/>
            <a:ext cx="421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FLIGHTCLIP1 0.05 – 0.09</a:t>
            </a:r>
            <a:endParaRPr lang="en-KE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CE31EF-FB6A-1CC1-9EDF-FD2CCA08C628}"/>
              </a:ext>
            </a:extLst>
          </p:cNvPr>
          <p:cNvSpPr txBox="1"/>
          <p:nvPr/>
        </p:nvSpPr>
        <p:spPr>
          <a:xfrm>
            <a:off x="4250531" y="4309080"/>
            <a:ext cx="421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FLIGHTCLIP3 0.00 – 0.04</a:t>
            </a:r>
            <a:endParaRPr lang="en-KE" sz="2800" b="1" dirty="0"/>
          </a:p>
        </p:txBody>
      </p:sp>
    </p:spTree>
    <p:extLst>
      <p:ext uri="{BB962C8B-B14F-4D97-AF65-F5344CB8AC3E}">
        <p14:creationId xmlns:p14="http://schemas.microsoft.com/office/powerpoint/2010/main" val="2168419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A3D390-523C-19AB-E08E-AD70ECEC0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846394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843C71-3E86-8831-5F7E-103B5C8BF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0A447E-527D-0C93-E910-C4EB268DED71}"/>
              </a:ext>
            </a:extLst>
          </p:cNvPr>
          <p:cNvSpPr txBox="1"/>
          <p:nvPr/>
        </p:nvSpPr>
        <p:spPr>
          <a:xfrm>
            <a:off x="5603028" y="4007322"/>
            <a:ext cx="1273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The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0539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EA54DD-43D2-454A-4D58-CF240DA1E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2713776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8B338-4F1F-66A2-7513-357FA8639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B78874-0F9C-6A7A-F1A2-B8E19EE5DDC3}"/>
              </a:ext>
            </a:extLst>
          </p:cNvPr>
          <p:cNvSpPr txBox="1"/>
          <p:nvPr/>
        </p:nvSpPr>
        <p:spPr>
          <a:xfrm>
            <a:off x="2933700" y="4848225"/>
            <a:ext cx="7049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Alternate  very quickly between images of the glass and the old woman </a:t>
            </a:r>
          </a:p>
          <a:p>
            <a:r>
              <a:rPr lang="en-US" b="1" dirty="0">
                <a:solidFill>
                  <a:schemeClr val="bg1"/>
                </a:solidFill>
              </a:rPr>
              <a:t>The effect is meant to feel like it’s a flashing distortion</a:t>
            </a:r>
          </a:p>
          <a:p>
            <a:r>
              <a:rPr lang="en-US" b="1" dirty="0">
                <a:solidFill>
                  <a:schemeClr val="bg1"/>
                </a:solidFill>
              </a:rPr>
              <a:t>Start playing the music</a:t>
            </a:r>
          </a:p>
        </p:txBody>
      </p:sp>
    </p:spTree>
    <p:extLst>
      <p:ext uri="{BB962C8B-B14F-4D97-AF65-F5344CB8AC3E}">
        <p14:creationId xmlns:p14="http://schemas.microsoft.com/office/powerpoint/2010/main" val="1650277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F07C6E-6759-5F95-B7A5-BDB790330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111709-EEC3-1E7A-AA99-4EC5F75373A2}"/>
              </a:ext>
            </a:extLst>
          </p:cNvPr>
          <p:cNvSpPr txBox="1"/>
          <p:nvPr/>
        </p:nvSpPr>
        <p:spPr>
          <a:xfrm>
            <a:off x="5750275" y="2898612"/>
            <a:ext cx="1540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Cycle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4101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52D9744-ABD8-FDA0-F4CE-2FBCD4B0C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23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2632272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6C36FB-8C45-F77C-D795-5329AABF9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41C635-E1D5-A198-1AAB-CA5A40E0B78D}"/>
              </a:ext>
            </a:extLst>
          </p:cNvPr>
          <p:cNvSpPr txBox="1"/>
          <p:nvPr/>
        </p:nvSpPr>
        <p:spPr>
          <a:xfrm>
            <a:off x="5332318" y="3443346"/>
            <a:ext cx="1824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Begins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9434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E72064-A679-87AC-9C8A-24BBF8444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1691523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18F76D-8823-082C-6F9B-46E7060FF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306300" cy="68969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1659D8-F2D3-9321-394F-55AD0BD915DB}"/>
              </a:ext>
            </a:extLst>
          </p:cNvPr>
          <p:cNvSpPr txBox="1"/>
          <p:nvPr/>
        </p:nvSpPr>
        <p:spPr>
          <a:xfrm>
            <a:off x="5391149" y="3013501"/>
            <a:ext cx="163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Again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1159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59D8-F2D3-9321-394F-55AD0BD915DB}"/>
              </a:ext>
            </a:extLst>
          </p:cNvPr>
          <p:cNvSpPr txBox="1"/>
          <p:nvPr/>
        </p:nvSpPr>
        <p:spPr>
          <a:xfrm>
            <a:off x="5391149" y="3013501"/>
            <a:ext cx="163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Again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0C545E-DC1E-1018-7719-447C74027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867"/>
          </a:xfrm>
        </p:spPr>
      </p:pic>
    </p:spTree>
    <p:extLst>
      <p:ext uri="{BB962C8B-B14F-4D97-AF65-F5344CB8AC3E}">
        <p14:creationId xmlns:p14="http://schemas.microsoft.com/office/powerpoint/2010/main" val="265337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18F76D-8823-082C-6F9B-46E7060FF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306300" cy="68969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1659D8-F2D3-9321-394F-55AD0BD915DB}"/>
              </a:ext>
            </a:extLst>
          </p:cNvPr>
          <p:cNvSpPr txBox="1"/>
          <p:nvPr/>
        </p:nvSpPr>
        <p:spPr>
          <a:xfrm>
            <a:off x="5391149" y="3013501"/>
            <a:ext cx="2457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Prepare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0338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E72064-A679-87AC-9C8A-24BBF8444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2145601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6C36FB-8C45-F77C-D795-5329AABF9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41C635-E1D5-A198-1AAB-CA5A40E0B78D}"/>
              </a:ext>
            </a:extLst>
          </p:cNvPr>
          <p:cNvSpPr txBox="1"/>
          <p:nvPr/>
        </p:nvSpPr>
        <p:spPr>
          <a:xfrm>
            <a:off x="5405471" y="3013501"/>
            <a:ext cx="1690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Guilt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9667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52D9744-ABD8-FDA0-F4CE-2FBCD4B0C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23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428936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F07C6E-6759-5F95-B7A5-BDB790330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111709-EEC3-1E7A-AA99-4EC5F75373A2}"/>
              </a:ext>
            </a:extLst>
          </p:cNvPr>
          <p:cNvSpPr txBox="1"/>
          <p:nvPr/>
        </p:nvSpPr>
        <p:spPr>
          <a:xfrm>
            <a:off x="5567395" y="2874228"/>
            <a:ext cx="1852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Is paid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011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EA54DD-43D2-454A-4D58-CF240DA1E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3384498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108</Words>
  <Application>Microsoft Office PowerPoint</Application>
  <PresentationFormat>Widescreen</PresentationFormat>
  <Paragraphs>33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Monomaniac One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Bharat Tavares</dc:creator>
  <cp:lastModifiedBy>Bharat Tavares</cp:lastModifiedBy>
  <cp:revision>2</cp:revision>
  <dcterms:created xsi:type="dcterms:W3CDTF">2024-05-31T17:11:07Z</dcterms:created>
  <dcterms:modified xsi:type="dcterms:W3CDTF">2024-06-01T16:39:16Z</dcterms:modified>
</cp:coreProperties>
</file>